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85" r:id="rId5"/>
    <p:sldId id="284" r:id="rId6"/>
    <p:sldId id="260" r:id="rId7"/>
    <p:sldId id="279" r:id="rId8"/>
    <p:sldId id="282" r:id="rId9"/>
    <p:sldId id="281" r:id="rId10"/>
    <p:sldId id="258" r:id="rId11"/>
    <p:sldId id="271" r:id="rId12"/>
    <p:sldId id="264" r:id="rId13"/>
    <p:sldId id="268" r:id="rId14"/>
    <p:sldId id="273" r:id="rId15"/>
    <p:sldId id="278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DB5"/>
    <a:srgbClr val="FFFFCC"/>
    <a:srgbClr val="FFA5A3"/>
    <a:srgbClr val="FFBFBD"/>
    <a:srgbClr val="FF0B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91" autoAdjust="0"/>
    <p:restoredTop sz="94660"/>
  </p:normalViewPr>
  <p:slideViewPr>
    <p:cSldViewPr>
      <p:cViewPr varScale="1">
        <p:scale>
          <a:sx n="68" d="100"/>
          <a:sy n="68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9052B-E873-42FF-8186-4FAD71953E2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1F580-E793-4731-B012-A66B75632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31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1F580-E793-4731-B012-A66B756323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30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D771-E852-4E76-A099-1304EAEF629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F929-DBF1-471C-A0B8-B8BE2D48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D771-E852-4E76-A099-1304EAEF629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F929-DBF1-471C-A0B8-B8BE2D48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D771-E852-4E76-A099-1304EAEF629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F929-DBF1-471C-A0B8-B8BE2D48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D771-E852-4E76-A099-1304EAEF629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F929-DBF1-471C-A0B8-B8BE2D48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D771-E852-4E76-A099-1304EAEF629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F929-DBF1-471C-A0B8-B8BE2D48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D771-E852-4E76-A099-1304EAEF629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F929-DBF1-471C-A0B8-B8BE2D48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D771-E852-4E76-A099-1304EAEF629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F929-DBF1-471C-A0B8-B8BE2D48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D771-E852-4E76-A099-1304EAEF629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F929-DBF1-471C-A0B8-B8BE2D48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D771-E852-4E76-A099-1304EAEF629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F929-DBF1-471C-A0B8-B8BE2D48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D771-E852-4E76-A099-1304EAEF629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F929-DBF1-471C-A0B8-B8BE2D48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D771-E852-4E76-A099-1304EAEF629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F929-DBF1-471C-A0B8-B8BE2D48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4D771-E852-4E76-A099-1304EAEF6292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F929-DBF1-471C-A0B8-B8BE2D48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62946"/>
            <a:ext cx="9144000" cy="5495054"/>
          </a:xfrm>
          <a:gradFill>
            <a:gsLst>
              <a:gs pos="0">
                <a:srgbClr val="FF3399">
                  <a:alpha val="25000"/>
                  <a:lumMod val="38000"/>
                  <a:lumOff val="62000"/>
                </a:srgbClr>
              </a:gs>
              <a:gs pos="100000">
                <a:srgbClr val="00B050"/>
              </a:gs>
              <a:gs pos="88000">
                <a:srgbClr val="62C958"/>
              </a:gs>
              <a:gs pos="27000">
                <a:srgbClr val="FF6633"/>
              </a:gs>
              <a:gs pos="5700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lvl="0"/>
            <a:r>
              <a:rPr lang="ru-RU" dirty="0" smtClean="0"/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резентация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по профилактике детского дорожно- транспортного травматизма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с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01.01.2016г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15.11.2017г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 бюджетное дошкольное  образовательное учреждение </a:t>
            </a:r>
          </a:p>
          <a:p>
            <a:pPr algn="ctr"/>
            <a:r>
              <a:rPr lang="ru-RU" sz="1600" dirty="0" smtClean="0"/>
              <a:t>«Детский сад № 7 «Одуванчик» общеразвивающего вида с приоритетным осуществлением деятельности по социально-личностному развитию  детей </a:t>
            </a:r>
          </a:p>
          <a:p>
            <a:pPr algn="ctr"/>
            <a:r>
              <a:rPr lang="ru-RU" sz="1600" dirty="0" smtClean="0"/>
              <a:t>г. Назарово Красноярского края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23528" y="993545"/>
            <a:ext cx="2160240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Целевые прогулки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3528" y="4581128"/>
            <a:ext cx="2304256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Соревнования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123390" y="146237"/>
            <a:ext cx="2160240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Игры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012160" y="563569"/>
            <a:ext cx="2592288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Театрализация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76256" y="2332580"/>
            <a:ext cx="2160240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Развлечения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732240" y="3847125"/>
            <a:ext cx="2160240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Акции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2785173"/>
            <a:ext cx="2160240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Выставки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85153" y="5475928"/>
            <a:ext cx="2160240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Конкурсы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2830052" y="2091206"/>
            <a:ext cx="3456384" cy="2235980"/>
          </a:xfrm>
          <a:prstGeom prst="flowChartPreparation">
            <a:avLst/>
          </a:prstGeom>
          <a:solidFill>
            <a:srgbClr val="CDFD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Работа с детьми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5508104" y="5287845"/>
            <a:ext cx="2160240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НОД 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337130" y="1305913"/>
            <a:ext cx="0" cy="785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6" idx="5"/>
          </p:cNvCxnSpPr>
          <p:nvPr/>
        </p:nvCxnSpPr>
        <p:spPr>
          <a:xfrm flipH="1" flipV="1">
            <a:off x="2167408" y="1915485"/>
            <a:ext cx="1032215" cy="669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8" idx="0"/>
          </p:cNvCxnSpPr>
          <p:nvPr/>
        </p:nvCxnSpPr>
        <p:spPr>
          <a:xfrm flipH="1">
            <a:off x="3965273" y="4346618"/>
            <a:ext cx="221731" cy="1129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940152" y="3717032"/>
            <a:ext cx="800554" cy="457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012160" y="2745259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965510" y="1305913"/>
            <a:ext cx="1190666" cy="796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253542" y="4327186"/>
            <a:ext cx="902634" cy="960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979712" y="4011966"/>
            <a:ext cx="1296144" cy="569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2339752" y="3423915"/>
            <a:ext cx="586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CDFDB5"/>
          </a:solidFill>
        </p:spPr>
        <p:txBody>
          <a:bodyPr>
            <a:noAutofit/>
          </a:bodyPr>
          <a:lstStyle/>
          <a:p>
            <a:r>
              <a:rPr lang="ru-RU" sz="4000" dirty="0" smtClean="0"/>
              <a:t> Непосредственно образовательная деятельность</a:t>
            </a:r>
            <a:endParaRPr lang="ru-RU" sz="4000" dirty="0"/>
          </a:p>
        </p:txBody>
      </p:sp>
      <p:pic>
        <p:nvPicPr>
          <p:cNvPr id="4" name="Содержимое 3" descr="P1010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9578" y="1647229"/>
            <a:ext cx="4295374" cy="3221531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51250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96791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НОД в младшей группе </a:t>
            </a:r>
          </a:p>
          <a:p>
            <a:pPr algn="ctr"/>
            <a:r>
              <a:rPr lang="ru-RU" b="1" dirty="0" smtClean="0"/>
              <a:t>«Мой друг </a:t>
            </a:r>
            <a:r>
              <a:rPr lang="ru-RU" b="1" dirty="0" err="1" smtClean="0"/>
              <a:t>Светофорик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496791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НОД в подготовительной группе «Знаки разные важны»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для призентации\сканирование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6" y="979977"/>
            <a:ext cx="4176464" cy="279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3" descr="P10108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3832962"/>
            <a:ext cx="4033384" cy="3025038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79977"/>
            <a:ext cx="36104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CDFD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Самостоятельная игровая </a:t>
            </a:r>
          </a:p>
          <a:p>
            <a:pPr algn="ctr"/>
            <a:r>
              <a:rPr lang="ru-RU" sz="4000" dirty="0" smtClean="0"/>
              <a:t>деятельность детей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924530"/>
            <a:ext cx="4268090" cy="320106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4530"/>
            <a:ext cx="4320480" cy="324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57" y="-2943"/>
            <a:ext cx="9144000" cy="1446550"/>
          </a:xfrm>
          <a:prstGeom prst="rect">
            <a:avLst/>
          </a:prstGeom>
          <a:solidFill>
            <a:srgbClr val="CDFD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Театрализация</a:t>
            </a:r>
          </a:p>
          <a:p>
            <a:pPr algn="ctr"/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65043" y="530120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Театрализованное представление «Путешествие  подружек»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530120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Кукольный театр «Вместе с мамой в гости к сказке»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DFDB5"/>
          </a:solidFill>
        </p:spPr>
        <p:txBody>
          <a:bodyPr/>
          <a:lstStyle/>
          <a:p>
            <a:r>
              <a:rPr lang="ru-RU" dirty="0" smtClean="0"/>
              <a:t>Развлечения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582" y="1988840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7021" y="530120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Спортивный досуг «Дорожная эстафета»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06438"/>
            <a:ext cx="3600400" cy="5040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Акция «Стань заметнее»</a:t>
            </a:r>
            <a:endParaRPr lang="ru-RU" sz="1800" b="1" dirty="0"/>
          </a:p>
        </p:txBody>
      </p:sp>
      <p:pic>
        <p:nvPicPr>
          <p:cNvPr id="6" name="Содержимое 5" descr="P1010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39" y="1844824"/>
            <a:ext cx="4491981" cy="3368986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149" y="1844824"/>
            <a:ext cx="451250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0"/>
            <a:ext cx="9171296" cy="830997"/>
          </a:xfrm>
          <a:prstGeom prst="rect">
            <a:avLst/>
          </a:prstGeom>
          <a:solidFill>
            <a:srgbClr val="CDFD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Акции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78378" y="554571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Акция к Всемирному дню памяти жертв ДТП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Documents and Settings\User\Рабочий стол\для призентации\100_6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353272" cy="326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3548" y="2073227"/>
            <a:ext cx="4423821" cy="32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5535545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Игровая познавательная программа со школьниками школы №2 к Всемирному Дню ребенка</a:t>
            </a:r>
            <a:endParaRPr lang="ru-RU" sz="20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DFDB5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Взаимодействие с социумом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CDFDB5"/>
          </a:solidFill>
        </p:spPr>
        <p:txBody>
          <a:bodyPr/>
          <a:lstStyle/>
          <a:p>
            <a:r>
              <a:rPr lang="ru-RU" dirty="0" smtClean="0"/>
              <a:t> Взаимодействие с социумом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306" y="1772816"/>
            <a:ext cx="451274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9833" y="1772816"/>
            <a:ext cx="414482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15719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Встреча с представителями центра помощи семьи и детей «Дорогой доброты», посвященной Международному дню инвалидов.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>
              <a:alpha val="21000"/>
            </a:srgbClr>
          </a:solidFill>
        </p:spPr>
        <p:txBody>
          <a:bodyPr/>
          <a:lstStyle/>
          <a:p>
            <a:r>
              <a:rPr lang="ru-RU" b="1" dirty="0" smtClean="0"/>
              <a:t>Направления работы</a:t>
            </a:r>
            <a:endParaRPr lang="ru-RU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55776" y="4293096"/>
            <a:ext cx="3924436" cy="194840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Совместная деятельность с детьми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508104" y="1840632"/>
            <a:ext cx="3384376" cy="202460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Методическая работа с педагогами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23528" y="1916832"/>
            <a:ext cx="3384376" cy="187220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Взаимодействие 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родителями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A5A3"/>
          </a:solidFill>
        </p:spPr>
        <p:txBody>
          <a:bodyPr/>
          <a:lstStyle/>
          <a:p>
            <a:r>
              <a:rPr lang="ru-RU" dirty="0" smtClean="0"/>
              <a:t>Методическая работа</a:t>
            </a:r>
            <a:endParaRPr lang="ru-RU" dirty="0"/>
          </a:p>
        </p:txBody>
      </p:sp>
      <p:pic>
        <p:nvPicPr>
          <p:cNvPr id="5" name="Picture 2" descr="C:\Documents and Settings\позователь\Рабочий стол\пдд фото\P10108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05032"/>
            <a:ext cx="4343220" cy="3257416"/>
          </a:xfrm>
          <a:prstGeom prst="rect">
            <a:avLst/>
          </a:prstGeom>
          <a:noFill/>
        </p:spPr>
      </p:pic>
      <p:pic>
        <p:nvPicPr>
          <p:cNvPr id="6" name="Содержимое 3" descr="P1010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1" y="1253455"/>
            <a:ext cx="3651251" cy="2459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295667"/>
            <a:ext cx="36003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sz="2800" b="1" dirty="0" smtClean="0"/>
              <a:t>· </a:t>
            </a:r>
            <a:r>
              <a:rPr lang="ru-RU" sz="2800" b="1" dirty="0"/>
              <a:t>    консультации</a:t>
            </a:r>
            <a:r>
              <a:rPr lang="ru-RU" sz="2800" b="1" dirty="0" smtClean="0"/>
              <a:t>,</a:t>
            </a:r>
            <a:endParaRPr lang="ru-RU" sz="2800" b="1" dirty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·       выставки,</a:t>
            </a:r>
            <a:endParaRPr lang="ru-RU" sz="2800" b="1" dirty="0"/>
          </a:p>
          <a:p>
            <a:pPr>
              <a:lnSpc>
                <a:spcPct val="150000"/>
              </a:lnSpc>
            </a:pPr>
            <a:r>
              <a:rPr lang="ru-RU" sz="2800" b="1" dirty="0"/>
              <a:t>·     </a:t>
            </a:r>
            <a:r>
              <a:rPr lang="ru-RU" sz="2800" b="1" dirty="0" smtClean="0"/>
              <a:t> мастер-классы</a:t>
            </a:r>
            <a:r>
              <a:rPr lang="ru-RU" sz="2800" b="1" dirty="0"/>
              <a:t>,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·    изготовление </a:t>
            </a:r>
            <a:r>
              <a:rPr lang="ru-RU" sz="2800" b="1" dirty="0" smtClean="0"/>
              <a:t>  </a:t>
            </a:r>
            <a:r>
              <a:rPr lang="ru-RU" sz="2800" b="1" dirty="0"/>
              <a:t>игр и пособий,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·</a:t>
            </a:r>
            <a:r>
              <a:rPr lang="ru-RU" sz="2800" b="1" dirty="0"/>
              <a:t>     семинары</a:t>
            </a:r>
            <a:r>
              <a:rPr lang="ru-RU" sz="2800" b="1" dirty="0" smtClean="0"/>
              <a:t>,</a:t>
            </a:r>
            <a:endParaRPr lang="ru-RU" sz="2800" b="1" dirty="0"/>
          </a:p>
          <a:p>
            <a:pPr>
              <a:lnSpc>
                <a:spcPct val="150000"/>
              </a:lnSpc>
            </a:pPr>
            <a:r>
              <a:rPr lang="ru-RU" sz="2800" b="1" dirty="0"/>
              <a:t>·     контроль;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805264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Семинар- практикум по теме «Дорожная азбука»</a:t>
            </a:r>
            <a:endParaRPr lang="ru-RU" sz="2400" b="1" dirty="0"/>
          </a:p>
        </p:txBody>
      </p:sp>
      <p:pic>
        <p:nvPicPr>
          <p:cNvPr id="4" name="Содержимое 3" descr="P10108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412776"/>
            <a:ext cx="6034617" cy="4525963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FFBFB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Методическая работа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FFA5A3"/>
          </a:solidFill>
        </p:spPr>
        <p:txBody>
          <a:bodyPr>
            <a:normAutofit/>
          </a:bodyPr>
          <a:lstStyle/>
          <a:p>
            <a:r>
              <a:rPr lang="ru-RU" dirty="0" smtClean="0"/>
              <a:t> Оформление центров безопасности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68052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0532" y="3724237"/>
            <a:ext cx="4783468" cy="31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9092" y="4542617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Младшая группа «Ромашка»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3354905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Подготовительная группа «Маргаритка»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FFFFCC"/>
          </a:solidFill>
        </p:spPr>
        <p:txBody>
          <a:bodyPr/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79513" y="1377066"/>
            <a:ext cx="1600412" cy="1331851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консультации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907704" y="1377066"/>
            <a:ext cx="1654611" cy="129614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родительские собрания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779912" y="1377066"/>
            <a:ext cx="1528405" cy="133185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Выставки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508104" y="1377065"/>
            <a:ext cx="1528405" cy="133185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конкурсы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7401313" y="1384159"/>
            <a:ext cx="1528405" cy="12890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развлечения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Содержимое 3" descr="P10108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072" y="2996952"/>
            <a:ext cx="4364601" cy="3083966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2050" name="Picture 2" descr="C:\Documents and Settings\User\Рабочий стол\для призентации\DSC01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760" y="2969424"/>
            <a:ext cx="4233958" cy="317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373217"/>
            <a:ext cx="9144000" cy="432047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Конкурс плакатов по ПДД </a:t>
            </a:r>
            <a:endParaRPr lang="ru-RU" sz="1800" b="1" dirty="0"/>
          </a:p>
        </p:txBody>
      </p:sp>
      <p:pic>
        <p:nvPicPr>
          <p:cNvPr id="4" name="Содержимое 3" descr="P10108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44824"/>
            <a:ext cx="4283239" cy="3273801"/>
          </a:xfrm>
        </p:spPr>
      </p:pic>
      <p:pic>
        <p:nvPicPr>
          <p:cNvPr id="8194" name="Picture 2" descr="C:\Documents and Settings\позователь\Рабочий стол\пдд фото\P1010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8477" y="1844824"/>
            <a:ext cx="4365068" cy="327380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позователь\Рабочий стол\пдд фото\сканирование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2204"/>
            <a:ext cx="5123610" cy="331236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390" y="458406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Родительское собрание в старшей группе </a:t>
            </a:r>
            <a:endParaRPr lang="ru-RU" b="1" dirty="0"/>
          </a:p>
        </p:txBody>
      </p:sp>
      <p:pic>
        <p:nvPicPr>
          <p:cNvPr id="3074" name="Picture 2" descr="C:\Documents and Settings\User\Рабочий стол\для призентации\сканирование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240" y="3159580"/>
            <a:ext cx="4770269" cy="307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623731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Развлечение в средней группе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55954"/>
            <a:ext cx="911765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557712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Конкурс  макетов    «Мой безопасный путь»</a:t>
            </a:r>
            <a:endParaRPr lang="ru-RU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234</Words>
  <Application>Microsoft Office PowerPoint</Application>
  <PresentationFormat>Экран (4:3)</PresentationFormat>
  <Paragraphs>64</Paragraphs>
  <Slides>17</Slides>
  <Notes>1</Notes>
  <HiddenSlides>15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Презентация работы по профилактике детского дорожно- транспортного травматизма   в период с 01.01.2016г. по 15.11.2017г.  </vt:lpstr>
      <vt:lpstr>Направления работы</vt:lpstr>
      <vt:lpstr>Методическая работа</vt:lpstr>
      <vt:lpstr> Семинар- практикум по теме «Дорожная азбука»</vt:lpstr>
      <vt:lpstr> Оформление центров безопасности</vt:lpstr>
      <vt:lpstr>Взаимодействие с родителями</vt:lpstr>
      <vt:lpstr>Конкурс плакатов по ПДД </vt:lpstr>
      <vt:lpstr>Слайд 8</vt:lpstr>
      <vt:lpstr>Слайд 9</vt:lpstr>
      <vt:lpstr>Слайд 10</vt:lpstr>
      <vt:lpstr> Непосредственно образовательная деятельность</vt:lpstr>
      <vt:lpstr>Слайд 12</vt:lpstr>
      <vt:lpstr>Слайд 13</vt:lpstr>
      <vt:lpstr>Развлечения </vt:lpstr>
      <vt:lpstr>Акция «Стань заметнее»</vt:lpstr>
      <vt:lpstr> </vt:lpstr>
      <vt:lpstr> Взаимодействие с социумом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проделанной работе по профилактике ДДТТ</dc:title>
  <dc:creator>User</dc:creator>
  <cp:lastModifiedBy>Яна</cp:lastModifiedBy>
  <cp:revision>43</cp:revision>
  <dcterms:created xsi:type="dcterms:W3CDTF">2011-11-12T01:00:17Z</dcterms:created>
  <dcterms:modified xsi:type="dcterms:W3CDTF">2020-01-09T12:58:52Z</dcterms:modified>
</cp:coreProperties>
</file>